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1" r:id="rId2"/>
    <p:sldId id="885" r:id="rId3"/>
    <p:sldId id="887" r:id="rId4"/>
    <p:sldId id="393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Targhetta" userId="a1664040-33ea-4ca7-90a0-78aeb50c2181" providerId="ADAL" clId="{AB941287-E349-4C0C-90CC-A186BD786A84}"/>
    <pc:docChg chg="delSld modSld">
      <pc:chgData name="Bruno Targhetta" userId="a1664040-33ea-4ca7-90a0-78aeb50c2181" providerId="ADAL" clId="{AB941287-E349-4C0C-90CC-A186BD786A84}" dt="2022-08-10T15:50:42.660" v="2" actId="20577"/>
      <pc:docMkLst>
        <pc:docMk/>
      </pc:docMkLst>
      <pc:sldChg chg="modSp mod">
        <pc:chgData name="Bruno Targhetta" userId="a1664040-33ea-4ca7-90a0-78aeb50c2181" providerId="ADAL" clId="{AB941287-E349-4C0C-90CC-A186BD786A84}" dt="2022-08-10T15:50:27.262" v="1" actId="20577"/>
        <pc:sldMkLst>
          <pc:docMk/>
          <pc:sldMk cId="2888995148" sldId="885"/>
        </pc:sldMkLst>
        <pc:spChg chg="mod">
          <ac:chgData name="Bruno Targhetta" userId="a1664040-33ea-4ca7-90a0-78aeb50c2181" providerId="ADAL" clId="{AB941287-E349-4C0C-90CC-A186BD786A84}" dt="2022-08-10T15:50:27.262" v="1" actId="20577"/>
          <ac:spMkLst>
            <pc:docMk/>
            <pc:sldMk cId="2888995148" sldId="885"/>
            <ac:spMk id="464" creationId="{00000000-0000-0000-0000-000000000000}"/>
          </ac:spMkLst>
        </pc:spChg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544670343" sldId="886"/>
        </pc:sldMkLst>
      </pc:sldChg>
      <pc:sldChg chg="modSp mod">
        <pc:chgData name="Bruno Targhetta" userId="a1664040-33ea-4ca7-90a0-78aeb50c2181" providerId="ADAL" clId="{AB941287-E349-4C0C-90CC-A186BD786A84}" dt="2022-08-10T15:50:42.660" v="2" actId="20577"/>
        <pc:sldMkLst>
          <pc:docMk/>
          <pc:sldMk cId="1424690072" sldId="3935"/>
        </pc:sldMkLst>
        <pc:spChg chg="mod">
          <ac:chgData name="Bruno Targhetta" userId="a1664040-33ea-4ca7-90a0-78aeb50c2181" providerId="ADAL" clId="{AB941287-E349-4C0C-90CC-A186BD786A84}" dt="2022-08-10T15:50:42.660" v="2" actId="20577"/>
          <ac:spMkLst>
            <pc:docMk/>
            <pc:sldMk cId="1424690072" sldId="3935"/>
            <ac:spMk id="8" creationId="{A277BD2B-6479-D403-0C8C-B6AF82375215}"/>
          </ac:spMkLst>
        </pc:spChg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33890185" sldId="3936"/>
        </pc:sldMkLst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00273558" sldId="3937"/>
        </pc:sldMkLst>
      </pc:sldChg>
    </pc:docChg>
  </pc:docChgLst>
</pc:chgInfo>
</file>

<file path=ppt/media/image2.png>
</file>

<file path=ppt/media/image3.t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10A70-63A1-4604-B5A8-AFC814C985AF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8862-DB5F-43F0-B8B4-54D358425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9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9" name="Shape 4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05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Agenda</a:t>
            </a:r>
          </a:p>
          <a:p>
            <a:r>
              <a:t>General Template Guidance: Information to help you make good presentations.</a:t>
            </a:r>
          </a:p>
          <a:p>
            <a:r>
              <a:t>Standard / Static Slides: Some key Endava slides/lockups that, in general, should only be modified by marketing.</a:t>
            </a:r>
          </a:p>
          <a:p>
            <a:r>
              <a:t>Template Slides: A selection of template slides for use in Endava presentations.</a:t>
            </a:r>
          </a:p>
          <a:p>
            <a:r>
              <a:t>Larger Format Template Slides: Template slides with larger content.</a:t>
            </a:r>
          </a:p>
          <a:p>
            <a:r>
              <a:t>Icon Library: A selection of hundreds of icons to use in Endava 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5644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8" name="Shape 7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lang="en-US"/>
              <a:t>One pager Case Study Template 1 – with 3 achievements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41259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47753" y="6540500"/>
            <a:ext cx="290144" cy="287258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8656790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8CF83-0BCF-FB4F-A59E-E902A63447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0680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9652-873B-6043-8DB0-461CF8A8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F97BD-94D3-3944-ADD5-D3B1C3A23E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59487296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2804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72896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6289811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929292"/>
                </a:solidFill>
              </a:rPr>
              <a:t>Presentation Title  - </a:t>
            </a:r>
            <a:r>
              <a:t>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3563220456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</p:spPr>
        <p:txBody>
          <a:bodyPr/>
          <a:lstStyle>
            <a:lvl1pPr algn="r">
              <a:defRPr sz="8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21"/>
          </p:nvPr>
        </p:nvSpPr>
        <p:spPr>
          <a:xfrm>
            <a:off x="48804" y="6650279"/>
            <a:ext cx="214253" cy="1603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825042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33DE6-C1C8-5F49-85AF-C0BA08489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8775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889000" y="-1588"/>
            <a:ext cx="206834" cy="24272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 defTabSz="412750">
              <a:lnSpc>
                <a:spcPct val="100000"/>
              </a:lnSpc>
              <a:defRPr sz="8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337044" y="6648214"/>
            <a:ext cx="10661431" cy="164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Client name </a:t>
            </a:r>
            <a:r>
              <a:rPr lang="en-GB" sz="600"/>
              <a:t>// </a:t>
            </a: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lang="en-GB" sz="600"/>
              <a:t>proposal  //  © Copyright 2021 Endava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/>
              <a:t>Body level one</a:t>
            </a:r>
          </a:p>
          <a:p>
            <a:pPr lvl="1"/>
            <a:r>
              <a:rPr lang="en-GB"/>
              <a:t>Body level two</a:t>
            </a:r>
          </a:p>
          <a:p>
            <a:pPr lvl="2"/>
            <a:r>
              <a:rPr lang="en-GB"/>
              <a:t>Body level three</a:t>
            </a:r>
          </a:p>
          <a:p>
            <a:pPr lvl="3"/>
            <a:r>
              <a:rPr lang="en-GB"/>
              <a:t>Body level four</a:t>
            </a:r>
          </a:p>
          <a:p>
            <a:pPr lvl="4"/>
            <a:r>
              <a:rPr lang="en-GB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31127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spd="med"/>
  <p:txStyles>
    <p:titleStyle>
      <a:lvl1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3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44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76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108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140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171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203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235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267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luralsight.com/courses/04c8cfcd-b735-443c-96bb-e8699007b730/table-of-conten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ecause presentation matters"/>
          <p:cNvSpPr txBox="1"/>
          <p:nvPr/>
        </p:nvSpPr>
        <p:spPr>
          <a:xfrm>
            <a:off x="1555926" y="4758935"/>
            <a:ext cx="7122066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</a:pPr>
            <a:r>
              <a:rPr lang="es-AR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Support</a:t>
            </a:r>
            <a:r>
              <a:rPr lang="es-AR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training</a:t>
            </a:r>
            <a:endParaRPr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sp>
        <p:nvSpPr>
          <p:cNvPr id="95" name="Endava Presentation…"/>
          <p:cNvSpPr txBox="1"/>
          <p:nvPr/>
        </p:nvSpPr>
        <p:spPr>
          <a:xfrm>
            <a:off x="1495585" y="3983082"/>
            <a:ext cx="9615884" cy="863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anchor="t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s-AR" sz="2800" dirty="0"/>
              <a:t> </a:t>
            </a:r>
            <a:r>
              <a:rPr lang="es-AR" sz="5400" dirty="0" err="1"/>
              <a:t>Backend</a:t>
            </a:r>
            <a:r>
              <a:rPr lang="es-AR" sz="5400" dirty="0"/>
              <a:t> </a:t>
            </a:r>
            <a:r>
              <a:rPr lang="es-AR" sz="5400" dirty="0" err="1"/>
              <a:t>.Net</a:t>
            </a:r>
            <a:r>
              <a:rPr lang="es-AR" sz="5400" dirty="0"/>
              <a:t> </a:t>
            </a:r>
            <a:r>
              <a:rPr lang="en-US" sz="66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- </a:t>
            </a:r>
            <a:r>
              <a:rPr lang="en-US" sz="3500" b="1" kern="0" spc="-105" dirty="0">
                <a:solidFill>
                  <a:srgbClr val="DE411B"/>
                </a:solidFill>
                <a:latin typeface="Arial" panose="020B0604020202020204"/>
                <a:sym typeface="Helvetica"/>
              </a:rPr>
              <a:t>ROD</a:t>
            </a:r>
            <a:endParaRPr sz="3500" b="1" kern="0" spc="-105" dirty="0">
              <a:solidFill>
                <a:srgbClr val="FFFFFF"/>
              </a:solidFill>
              <a:latin typeface="Arial" panose="020B0604020202020204"/>
              <a:cs typeface="Arial"/>
              <a:sym typeface="Helvetica"/>
            </a:endParaRPr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12" y="3079773"/>
            <a:ext cx="1358305" cy="45715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"/>
          <p:cNvSpPr/>
          <p:nvPr/>
        </p:nvSpPr>
        <p:spPr>
          <a:xfrm>
            <a:off x="1555926" y="3924864"/>
            <a:ext cx="206835" cy="242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 hangingPunct="0">
              <a:defRPr sz="3200" cap="none" spc="0"/>
            </a:pPr>
            <a:endParaRPr sz="1600" b="1" kern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5997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pPr defTabSz="412750" hangingPunct="0">
              <a:defRPr/>
            </a:pPr>
            <a:r>
              <a:rPr lang="en-GB" sz="1600" b="1" kern="0">
                <a:latin typeface="Arial" panose="020B0604020202020204"/>
                <a:cs typeface="Arial"/>
                <a:sym typeface="Helvetica"/>
              </a:rPr>
              <a:t>1</a:t>
            </a:r>
          </a:p>
        </p:txBody>
      </p:sp>
      <p:sp>
        <p:nvSpPr>
          <p:cNvPr id="464" name="Additional chapter intro…"/>
          <p:cNvSpPr txBox="1"/>
          <p:nvPr/>
        </p:nvSpPr>
        <p:spPr>
          <a:xfrm>
            <a:off x="1508285" y="4863089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n-GB" sz="3500" b="1" kern="0" spc="-105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Beginers</a:t>
            </a:r>
            <a:r>
              <a:rPr lang="en-GB" sz="35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Course </a:t>
            </a:r>
          </a:p>
        </p:txBody>
      </p:sp>
      <p:sp>
        <p:nvSpPr>
          <p:cNvPr id="465" name="The background is different"/>
          <p:cNvSpPr txBox="1"/>
          <p:nvPr/>
        </p:nvSpPr>
        <p:spPr>
          <a:xfrm>
            <a:off x="1533017" y="4288783"/>
            <a:ext cx="7123403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  <a:defRPr/>
            </a:pPr>
            <a:r>
              <a:rPr lang="en-GB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Bench </a:t>
            </a:r>
            <a:r>
              <a:rPr lang="en-GB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activites</a:t>
            </a:r>
            <a:endParaRPr lang="en-GB"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8899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6778" y="6644723"/>
            <a:ext cx="129844" cy="195246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101" name="Agenda"/>
          <p:cNvSpPr txBox="1"/>
          <p:nvPr/>
        </p:nvSpPr>
        <p:spPr>
          <a:xfrm>
            <a:off x="1522350" y="1947377"/>
            <a:ext cx="3506850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7000" cap="none" spc="-209"/>
            </a:lvl1pPr>
          </a:lstStyle>
          <a:p>
            <a:r>
              <a:rPr lang="en-US" sz="3500" dirty="0"/>
              <a:t>Content</a:t>
            </a:r>
            <a:endParaRPr sz="3500" dirty="0"/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1534781" y="2899891"/>
            <a:ext cx="5243625" cy="2373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b">
            <a:spAutoFit/>
          </a:bodyPr>
          <a:lstStyle/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Building a restful API with </a:t>
            </a:r>
            <a:r>
              <a:rPr lang="en-US" sz="900" dirty="0" err="1"/>
              <a:t>ASP.Net</a:t>
            </a:r>
            <a:r>
              <a:rPr lang="en-US" sz="900" dirty="0"/>
              <a:t> core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Course overview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started with REST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Structure and implementing facing contract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Filtering and searching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Creating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Validating data and reporting validation Errors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Updating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Deleting resources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Extras activities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Font typeface="+mj-lt"/>
              <a:buAutoNum type="arabicPeriod" startAt="10"/>
              <a:defRPr spc="198"/>
            </a:pPr>
            <a:r>
              <a:rPr lang="en-US" sz="900" dirty="0"/>
              <a:t>9 - Logging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 startAt="10"/>
              <a:defRPr spc="198"/>
            </a:pPr>
            <a:r>
              <a:rPr lang="en-US" sz="900" dirty="0"/>
              <a:t>10 - Unit Testing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95" y="1398565"/>
            <a:ext cx="414394" cy="3094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3629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91361" y="6644723"/>
            <a:ext cx="245261" cy="195246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773" name="Title Goes Here"/>
          <p:cNvSpPr txBox="1"/>
          <p:nvPr/>
        </p:nvSpPr>
        <p:spPr>
          <a:xfrm>
            <a:off x="859021" y="983466"/>
            <a:ext cx="687037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2500" dirty="0"/>
              <a:t>Summary</a:t>
            </a:r>
            <a:endParaRPr sz="2500" dirty="0"/>
          </a:p>
        </p:txBody>
      </p:sp>
      <p:sp>
        <p:nvSpPr>
          <p:cNvPr id="9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97A2E11D-CE0C-5A4B-85FD-F853E472A540}"/>
              </a:ext>
            </a:extLst>
          </p:cNvPr>
          <p:cNvSpPr txBox="1"/>
          <p:nvPr/>
        </p:nvSpPr>
        <p:spPr>
          <a:xfrm>
            <a:off x="866601" y="1708976"/>
            <a:ext cx="10431637" cy="2782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Pluralsight: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Building a RESTful API with ASP.NET Core 3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10 Modules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Technologies stack is based on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Wellsky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client.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Each module will have a class to validate knowledge after the class sees the video and code what the module propose.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After the course attendee will have knowledge of: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Aspe.Net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API, REST, Dependency injection, Data annotation, Fluent Validation,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Automapper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Postman,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UnitTest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logging, Entity Framework.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lient Name  Presentation Title  -  1. Chapter Name">
            <a:extLst>
              <a:ext uri="{FF2B5EF4-FFF2-40B4-BE49-F238E27FC236}">
                <a16:creationId xmlns:a16="http://schemas.microsoft.com/office/drawing/2014/main" id="{A277BD2B-6479-D403-0C8C-B6AF82375215}"/>
              </a:ext>
            </a:extLst>
          </p:cNvPr>
          <p:cNvSpPr txBox="1">
            <a:spLocks/>
          </p:cNvSpPr>
          <p:nvPr/>
        </p:nvSpPr>
        <p:spPr>
          <a:xfrm>
            <a:off x="866601" y="67597"/>
            <a:ext cx="4683974" cy="390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0" marR="0" indent="0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1pPr>
            <a:lvl2pPr marL="44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2pPr>
            <a:lvl3pPr marL="76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3pPr>
            <a:lvl4pPr marL="108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4pPr>
            <a:lvl5pPr marL="140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5pPr>
            <a:lvl6pPr marL="171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203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235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267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>
              <a:defRPr sz="1600"/>
            </a:pPr>
            <a:r>
              <a:rPr lang="en-US" b="1" kern="0" dirty="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Bench activity </a:t>
            </a:r>
            <a:r>
              <a:rPr lang="en-US" kern="0" dirty="0">
                <a:solidFill>
                  <a:srgbClr val="929292"/>
                </a:solidFill>
              </a:rPr>
              <a:t>Backend </a:t>
            </a:r>
            <a:r>
              <a:rPr lang="en-US" kern="0" dirty="0" err="1">
                <a:solidFill>
                  <a:srgbClr val="929292"/>
                </a:solidFill>
              </a:rPr>
              <a:t>.Net</a:t>
            </a:r>
            <a:r>
              <a:rPr lang="en-US" kern="0" dirty="0">
                <a:solidFill>
                  <a:srgbClr val="929292"/>
                </a:solidFill>
              </a:rPr>
              <a:t> - </a:t>
            </a:r>
            <a:r>
              <a:rPr lang="en-US" kern="0" dirty="0"/>
              <a:t> </a:t>
            </a:r>
            <a:r>
              <a:rPr lang="en-US" b="1" kern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Beginer</a:t>
            </a:r>
            <a:r>
              <a:rPr lang="en-US" b="1" kern="0" dirty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 course</a:t>
            </a:r>
          </a:p>
        </p:txBody>
      </p:sp>
    </p:spTree>
    <p:extLst>
      <p:ext uri="{BB962C8B-B14F-4D97-AF65-F5344CB8AC3E}">
        <p14:creationId xmlns:p14="http://schemas.microsoft.com/office/powerpoint/2010/main" val="14246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:ma14="http://schemas.microsoft.com/office/mac/drawingml/2011/main" xmlns:a14="http://schemas.microsoft.com/office/drawing/2010/main" xmlns:m="http://schemas.openxmlformats.org/officeDocument/2006/math" xmlns="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238</Words>
  <Application>Microsoft Office PowerPoint</Application>
  <PresentationFormat>Widescreen</PresentationFormat>
  <Paragraphs>36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 Light</vt:lpstr>
      <vt:lpstr>White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Targhetta</dc:creator>
  <cp:lastModifiedBy>Bruno Targhetta</cp:lastModifiedBy>
  <cp:revision>2</cp:revision>
  <dcterms:created xsi:type="dcterms:W3CDTF">2022-08-04T19:07:33Z</dcterms:created>
  <dcterms:modified xsi:type="dcterms:W3CDTF">2022-08-10T15:50:48Z</dcterms:modified>
</cp:coreProperties>
</file>

<file path=docProps/thumbnail.jpeg>
</file>